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75" r:id="rId7"/>
    <p:sldId id="278" r:id="rId8"/>
    <p:sldId id="277" r:id="rId9"/>
    <p:sldId id="280" r:id="rId10"/>
    <p:sldId id="281" r:id="rId11"/>
    <p:sldId id="261" r:id="rId12"/>
    <p:sldId id="276" r:id="rId13"/>
    <p:sldId id="274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F032-22F6-47C7-92B8-29B7BEA37CF2}" type="datetimeFigureOut">
              <a:rPr lang="ko-KR" altLang="en-US" smtClean="0"/>
              <a:pPr/>
              <a:t>2023-12-08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18C0-C068-40AC-AD25-4666E4C3E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디자인\평가\회사소개서\최신\회사소개서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2"/>
            <a:ext cx="9144000" cy="68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" y="0"/>
            <a:ext cx="91301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7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디자인\평가\회사소개서\최신\회사소개서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3"/>
            <a:ext cx="9144000" cy="6868013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854175" y="1014805"/>
            <a:ext cx="7363233" cy="520383"/>
            <a:chOff x="742347" y="1592325"/>
            <a:chExt cx="7363233" cy="520383"/>
          </a:xfrm>
        </p:grpSpPr>
        <p:pic>
          <p:nvPicPr>
            <p:cNvPr id="5127" name="Picture 7" descr="F:\디자인\웹\올리비움\홈페이지관리\20200713_ab1.jpg"/>
            <p:cNvPicPr>
              <a:picLocks noChangeAspect="1" noChangeArrowheads="1"/>
            </p:cNvPicPr>
            <p:nvPr/>
          </p:nvPicPr>
          <p:blipFill>
            <a:blip r:embed="rId3"/>
            <a:srcRect l="25241" t="36655" r="24160" b="39009"/>
            <a:stretch>
              <a:fillRect/>
            </a:stretch>
          </p:blipFill>
          <p:spPr bwMode="auto">
            <a:xfrm>
              <a:off x="3520966" y="1592325"/>
              <a:ext cx="1722216" cy="520383"/>
            </a:xfrm>
            <a:prstGeom prst="rect">
              <a:avLst/>
            </a:prstGeom>
            <a:noFill/>
          </p:spPr>
        </p:pic>
        <p:pic>
          <p:nvPicPr>
            <p:cNvPr id="5132" name="Picture 12" descr="F:\디자인\웹\올리비움\홈페이지관리\20190529_b4.jpg"/>
            <p:cNvPicPr>
              <a:picLocks noChangeAspect="1" noChangeArrowheads="1"/>
            </p:cNvPicPr>
            <p:nvPr/>
          </p:nvPicPr>
          <p:blipFill>
            <a:blip r:embed="rId4"/>
            <a:srcRect l="20520" t="33770" r="22329" b="32044"/>
            <a:stretch>
              <a:fillRect/>
            </a:stretch>
          </p:blipFill>
          <p:spPr bwMode="auto">
            <a:xfrm>
              <a:off x="6778219" y="1599219"/>
              <a:ext cx="1327361" cy="498817"/>
            </a:xfrm>
            <a:prstGeom prst="rect">
              <a:avLst/>
            </a:prstGeom>
            <a:noFill/>
          </p:spPr>
        </p:pic>
        <p:pic>
          <p:nvPicPr>
            <p:cNvPr id="1034" name="Picture 10" descr="C:\Users\seran01\Documents\카카오톡 받은 파일\KakaoTalk_20211101_164347221.png"/>
            <p:cNvPicPr>
              <a:picLocks noChangeAspect="1" noChangeArrowheads="1"/>
            </p:cNvPicPr>
            <p:nvPr/>
          </p:nvPicPr>
          <p:blipFill>
            <a:blip r:embed="rId5" cstate="print"/>
            <a:srcRect t="24878" b="26688"/>
            <a:stretch>
              <a:fillRect/>
            </a:stretch>
          </p:blipFill>
          <p:spPr bwMode="auto">
            <a:xfrm>
              <a:off x="742347" y="1637504"/>
              <a:ext cx="1523946" cy="414528"/>
            </a:xfrm>
            <a:prstGeom prst="rect">
              <a:avLst/>
            </a:prstGeom>
            <a:noFill/>
          </p:spPr>
        </p:pic>
        <p:pic>
          <p:nvPicPr>
            <p:cNvPr id="1029" name="Picture 5" descr="C:\Users\seran01\Documents\카카오톡 받은 파일\KakaoTalk_20211101_16375485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5056" y="1656996"/>
              <a:ext cx="978541" cy="391040"/>
            </a:xfrm>
            <a:prstGeom prst="rect">
              <a:avLst/>
            </a:prstGeom>
            <a:noFill/>
          </p:spPr>
        </p:pic>
        <p:pic>
          <p:nvPicPr>
            <p:cNvPr id="5142" name="Picture 22" descr="F:\디자인\웹\올리비움\홈페이지관리\Banner_남양몰 기본로고_500_500.jpg"/>
            <p:cNvPicPr>
              <a:picLocks noChangeAspect="1" noChangeArrowheads="1"/>
            </p:cNvPicPr>
            <p:nvPr/>
          </p:nvPicPr>
          <p:blipFill>
            <a:blip r:embed="rId7" cstate="print"/>
            <a:srcRect l="7194" t="34559" r="7399" b="34765"/>
            <a:stretch>
              <a:fillRect/>
            </a:stretch>
          </p:blipFill>
          <p:spPr bwMode="auto">
            <a:xfrm>
              <a:off x="2312276" y="1665211"/>
              <a:ext cx="1042981" cy="374611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3030639" y="2521383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</a:rPr>
              <a:t>50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9" y="3895503"/>
            <a:ext cx="8502162" cy="2234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디자인\평가\회사소개서\최신\회사소개서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2"/>
            <a:ext cx="9144000" cy="68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" y="-10011"/>
            <a:ext cx="9141097" cy="686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디자인\평가\회사소개서\최신\회사소개서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2"/>
            <a:ext cx="9144000" cy="68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디자인\평가\회사소개서\최신\회사소개서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1"/>
            <a:ext cx="9144000" cy="68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디자인\평가\회사소개서\최신\회사소개서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3"/>
            <a:ext cx="9144000" cy="686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" y="-10012"/>
            <a:ext cx="9143448" cy="6868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37748" y="1598414"/>
            <a:ext cx="713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1,400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15040" y="1894449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/>
              <a:t>3,700</a:t>
            </a:r>
            <a:endParaRPr lang="ko-KR" alt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디자인\평가\회사소개서\최신\회사소개서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2"/>
            <a:ext cx="9144000" cy="68680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76721" y="5661373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3,700</a:t>
            </a:r>
            <a:endParaRPr lang="ko-KR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20541" y="474902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4</a:t>
            </a:r>
            <a:endParaRPr lang="ko-KR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0908" y="2851996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1,400</a:t>
            </a:r>
            <a:endParaRPr lang="ko-KR" alt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디자인\평가\회사소개서\최신\회사소개서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3"/>
            <a:ext cx="9144000" cy="6868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38803" y="270016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230</a:t>
            </a:r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1975" y="1979401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12</a:t>
            </a:r>
            <a:endParaRPr lang="ko-KR" alt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디자인\평가\회사소개서\최신\회사소개서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11"/>
            <a:ext cx="9144000" cy="68680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58690" y="4868026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30</a:t>
            </a:r>
            <a:endParaRPr lang="ko-KR" alt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2434" y="4893266"/>
            <a:ext cx="180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/>
              <a:t>6,800</a:t>
            </a:r>
            <a:endParaRPr lang="ko-KR" alt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83095" y="564599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8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2329" y="4127234"/>
            <a:ext cx="123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mtClean="0"/>
              <a:t>1,400</a:t>
            </a:r>
            <a:r>
              <a:rPr lang="ko-KR" altLang="en-US" b="1" dirty="0" smtClean="0"/>
              <a:t>만원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14857" y="412723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2,700</a:t>
            </a:r>
            <a:r>
              <a:rPr lang="ko-KR" altLang="en-US" b="1" dirty="0" smtClean="0"/>
              <a:t>만원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5937" y="4127234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6,800</a:t>
            </a:r>
            <a:r>
              <a:rPr lang="ko-KR" altLang="en-US" b="1" dirty="0" smtClean="0"/>
              <a:t>만원 이상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" y="634"/>
            <a:ext cx="9130119" cy="68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9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18</Words>
  <Application>Microsoft Office PowerPoint</Application>
  <PresentationFormat>화면 슬라이드 쇼(4:3)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seran01</dc:creator>
  <cp:lastModifiedBy>seran01</cp:lastModifiedBy>
  <cp:revision>148</cp:revision>
  <dcterms:created xsi:type="dcterms:W3CDTF">2020-02-14T05:38:19Z</dcterms:created>
  <dcterms:modified xsi:type="dcterms:W3CDTF">2023-12-08T05:19:59Z</dcterms:modified>
</cp:coreProperties>
</file>